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7DFA4-25F9-069C-2E6F-786D4ADFDE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A64D45-C404-D63C-A683-17D47839E6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A00D7-9781-93E3-BE58-94341B020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8FF2-4D3B-6441-A9C9-ACE6BAF51C1A}" type="datetimeFigureOut">
              <a:rPr lang="en-US" smtClean="0"/>
              <a:t>4/25/23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2703F-189F-F36A-5AE4-990E4A933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4439A-0B07-14F5-EC2C-0E79E3F18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35D29-3CCA-BD4F-93D4-3870F0E9C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842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AC780-221D-1F51-610E-F13A0B6D5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24DB77-A1CB-7CCE-5F15-268216293C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9EB2-CEC8-67E1-E7C3-BEBD5C0B0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8FF2-4D3B-6441-A9C9-ACE6BAF51C1A}" type="datetimeFigureOut">
              <a:rPr lang="en-US" smtClean="0"/>
              <a:t>4/25/23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B368D6-1255-384B-B02D-2C471138C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04F65-1A2B-391B-A05D-F66A8CA3C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35D29-3CCA-BD4F-93D4-3870F0E9C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665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46CDA4-E6B9-FE02-2162-8F162F9477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8B865B-AD3B-6065-71B7-E5E9847F0F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2BFB1E-C55B-A2B2-7CB1-06862F58F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8FF2-4D3B-6441-A9C9-ACE6BAF51C1A}" type="datetimeFigureOut">
              <a:rPr lang="en-US" smtClean="0"/>
              <a:t>4/25/23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6D6D1-435B-6E79-FB73-8AEB1046C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FAEAD4-90FB-BAEB-69AE-5CC83E1F9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35D29-3CCA-BD4F-93D4-3870F0E9C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12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FC41B-D884-4167-12B9-28565D88C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4E71B3-1581-6DB7-AC13-C418280CD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5B6BB1-2409-0507-E8B3-721967081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8FF2-4D3B-6441-A9C9-ACE6BAF51C1A}" type="datetimeFigureOut">
              <a:rPr lang="en-US" smtClean="0"/>
              <a:t>4/25/23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F918D-53BF-90A7-E15B-F25C114DC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3D828C-181B-1A94-986D-4EE844A2A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35D29-3CCA-BD4F-93D4-3870F0E9C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862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6414F-8DE6-87FE-7F24-FDC5B39C2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EECF33-B29D-1010-7324-D787B626EC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79C0BB-A65A-77CB-3133-765B14579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8FF2-4D3B-6441-A9C9-ACE6BAF51C1A}" type="datetimeFigureOut">
              <a:rPr lang="en-US" smtClean="0"/>
              <a:t>4/25/23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ACF41-A3D3-A58B-AC1E-6A4C44C21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18A06-E6BA-1825-1EAB-484685534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35D29-3CCA-BD4F-93D4-3870F0E9C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89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74EBB-914F-E138-6344-326F6DBF3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3CEC9-8250-7AF6-9EA7-17EAB7B84E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058EE8-6745-3C98-693A-BB483D389A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EC6A77-D952-8555-9D3E-F653CDEA6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8FF2-4D3B-6441-A9C9-ACE6BAF51C1A}" type="datetimeFigureOut">
              <a:rPr lang="en-US" smtClean="0"/>
              <a:t>4/25/23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54AC17-C52E-88D8-8285-302240795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4C9E1E-69DA-7FDB-34ED-7DA2A6F50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35D29-3CCA-BD4F-93D4-3870F0E9C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67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1505C-1F0B-937B-403D-ADA001D2E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257041-39DA-63D5-BC73-A6F15F491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950169-6581-ABF8-C952-8D0E603E01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CB8BCF-7528-1C85-982E-7B23EB3156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F8F94F-3F00-F21C-1824-5E939E429B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AA6A70-4AE7-521B-13C3-BBCBE712E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8FF2-4D3B-6441-A9C9-ACE6BAF51C1A}" type="datetimeFigureOut">
              <a:rPr lang="en-US" smtClean="0"/>
              <a:t>4/25/23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67BAFB-E6D1-16FE-5C66-B8A0D72FD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015F8E-20EA-22DA-9976-693568C52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35D29-3CCA-BD4F-93D4-3870F0E9C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11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87A3C-B83D-211D-E2F2-93C600112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F9F305-2BFC-2FA2-2641-E80A2BE42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8FF2-4D3B-6441-A9C9-ACE6BAF51C1A}" type="datetimeFigureOut">
              <a:rPr lang="en-US" smtClean="0"/>
              <a:t>4/25/23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1DADA0-55E0-D93B-CB03-8246BFCB7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0614D1-2D0F-5609-A1AA-A9541160B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35D29-3CCA-BD4F-93D4-3870F0E9C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317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82C641-BCD0-241C-D8F5-D2EBD82F4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8FF2-4D3B-6441-A9C9-ACE6BAF51C1A}" type="datetimeFigureOut">
              <a:rPr lang="en-US" smtClean="0"/>
              <a:t>4/25/23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A760E4-096A-6B47-4B26-51AB65714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CA43F-20E6-F708-2E29-A8929B30D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35D29-3CCA-BD4F-93D4-3870F0E9C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314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E2AEE-84C0-899F-BC32-C9ED67EA8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58EC0-B28A-CCAE-6A07-36645074F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56281C-EDF8-A7FC-ACB1-64FB428E90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BFB0F5-49A4-0278-AB57-5FD1F3055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8FF2-4D3B-6441-A9C9-ACE6BAF51C1A}" type="datetimeFigureOut">
              <a:rPr lang="en-US" smtClean="0"/>
              <a:t>4/25/23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B653F1-D2EF-1BDB-762B-BE010D9CB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F6457E-D12B-B51F-6EE1-7208FFABF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35D29-3CCA-BD4F-93D4-3870F0E9C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184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66F1C-8AF9-0AF7-0C2F-B7481156C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C9BED7-229C-77DB-115C-1BDC7CA0C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905B16-9344-61D5-9A77-1EB5FC6613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FC8E26-CBED-014F-F6A4-616F7EA77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78FF2-4D3B-6441-A9C9-ACE6BAF51C1A}" type="datetimeFigureOut">
              <a:rPr lang="en-US" smtClean="0"/>
              <a:t>4/25/23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02DB66-E9B2-ADA9-73F7-6D1E0C0C7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E51EDC-16EF-2013-CC28-EBF0EFE6C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35D29-3CCA-BD4F-93D4-3870F0E9C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012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E363F8-25FC-F502-EC2E-4A5550E38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DF5C71-8A09-6B28-7EA1-1308743F3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5AC40-226A-BFA6-5CB9-8A91AD8E54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78FF2-4D3B-6441-A9C9-ACE6BAF51C1A}" type="datetimeFigureOut">
              <a:rPr lang="en-US" smtClean="0"/>
              <a:t>4/25/23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5C653-7995-2F13-52BD-A43A1841DD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C65B5-6CB8-53BF-7B43-FCE67A5EEF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35D29-3CCA-BD4F-93D4-3870F0E9C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78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3partstudentloansolution.com/" TargetMode="External"/><Relationship Id="rId2" Type="http://schemas.openxmlformats.org/officeDocument/2006/relationships/hyperlink" Target="mailto:KOKLAW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D1D0D-5522-77F3-C320-91C73C3B5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IT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5F7D7-3EC4-375A-2C70-B193BA467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▶︎ STUDENT BORN IN 1988</a:t>
            </a:r>
          </a:p>
          <a:p>
            <a:r>
              <a:rPr lang="en-US" dirty="0"/>
              <a:t>►STARTS COLLEGE – AND BORROWING – IN 2006</a:t>
            </a:r>
          </a:p>
          <a:p>
            <a:r>
              <a:rPr lang="en-US" dirty="0"/>
              <a:t>▶︎BY 2012, 12 JUDGMENTS AGAINST HER FOR PRIVATE STUDENT LOANS</a:t>
            </a:r>
          </a:p>
          <a:p>
            <a:r>
              <a:rPr lang="en-US" dirty="0"/>
              <a:t>▶︎FILES CHAPTER 7 BANKRUPTCY IN 2014 – STUDENT LOANS NOT DISCHARGED </a:t>
            </a:r>
          </a:p>
          <a:p>
            <a:r>
              <a:rPr lang="en-US" dirty="0"/>
              <a:t>►ERGO, STILL OWED $103,311 IN PRIVATE LOANS AND $66,685 GOVERNMENT STUDENT LOANS</a:t>
            </a:r>
          </a:p>
          <a:p>
            <a:r>
              <a:rPr lang="en-US" dirty="0"/>
              <a:t>► TAXPAYERS KEEP LENDING HER MORE MONEY FOR: MASTERS IN SOCIAL 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442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AD04E-4B66-A949-611E-A33083C34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DEBT!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376E4-9BDB-8710-A28B-811921338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▶︎ FILES CHAPTER 13 PAYMENT PLAN BANKRUPTCY IN 2019, FINISHED IN 2022</a:t>
            </a:r>
          </a:p>
          <a:p>
            <a:r>
              <a:rPr lang="en-US" dirty="0"/>
              <a:t>▶︎ NOW OWES AT LEAST $268,730 IN PRIVATE  AND GOVERNMENT STUDENT LOANS, PLUS INTEREST SINCE 2019</a:t>
            </a:r>
          </a:p>
          <a:p>
            <a:r>
              <a:rPr lang="en-US" dirty="0"/>
              <a:t>▶︎NOT TO WORRY, BORROWING STILL MORE MONEY TO WORK ON PH.D</a:t>
            </a:r>
          </a:p>
          <a:p>
            <a:r>
              <a:rPr lang="en-US" dirty="0"/>
              <a:t>▶︎ THE GOVERNMENT LOANS ARE ON THE BOOKS AS A PERFORMING ASSET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645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A32E3-452B-1142-B4BA-38781D2C7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THERE IS A KICKER . . 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E855A-25A6-7203-6E75-A561D2DF4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▶︎ SHE WAS ON DISABILITY FROM PRIVATE INSURANCE FOR YEARS AND THE RULING ON HER SOCIAL SECURITY APPLICATION IS PENDING.  VOCATIONAL REHAB EXPERT TESTIFIED SHE CAN ONLY WORK PART-TIME</a:t>
            </a:r>
          </a:p>
          <a:p>
            <a:r>
              <a:rPr lang="en-US" dirty="0"/>
              <a:t>▶︎AND HAS A ONE YEAR OLD AND AN 11 YEAR OLD WITH EPILEPSY</a:t>
            </a:r>
          </a:p>
          <a:p>
            <a:r>
              <a:rPr lang="en-US" dirty="0"/>
              <a:t>▶︎ THERE IS A CO-SIGNER, STUDENT’S UNCLE, WHO WAS ON SOCIAL SECURITY DISABILITY WHEN HE SIGNES AND HAS NEVER GONE OFF</a:t>
            </a:r>
          </a:p>
          <a:p>
            <a:r>
              <a:rPr lang="en-US" dirty="0"/>
              <a:t>KURT O’KEEFE CELL 313-300-1204</a:t>
            </a:r>
          </a:p>
          <a:p>
            <a:r>
              <a:rPr lang="en-US" dirty="0">
                <a:hlinkClick r:id="rId2"/>
              </a:rPr>
              <a:t>KOKLAW@GMAIL.COM</a:t>
            </a:r>
            <a:r>
              <a:rPr lang="en-US" dirty="0"/>
              <a:t>. </a:t>
            </a:r>
            <a:r>
              <a:rPr lang="en-US">
                <a:hlinkClick r:id="rId3"/>
              </a:rPr>
              <a:t>https://3partstudentloansolution.com/</a:t>
            </a:r>
            <a:endParaRPr lang="en-US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97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221</Words>
  <Application>Microsoft Macintosh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HOW IT WORKS</vt:lpstr>
      <vt:lpstr>MORE DEBT!</vt:lpstr>
      <vt:lpstr>THERE IS A KICKER . . 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IT WORKS</dc:title>
  <dc:creator>kurt okeefe</dc:creator>
  <cp:lastModifiedBy>kurt okeefe</cp:lastModifiedBy>
  <cp:revision>4</cp:revision>
  <cp:lastPrinted>2023-04-25T11:13:32Z</cp:lastPrinted>
  <dcterms:created xsi:type="dcterms:W3CDTF">2023-04-24T15:13:31Z</dcterms:created>
  <dcterms:modified xsi:type="dcterms:W3CDTF">2023-04-25T11:20:58Z</dcterms:modified>
</cp:coreProperties>
</file>